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64" autoAdjust="0"/>
  </p:normalViewPr>
  <p:slideViewPr>
    <p:cSldViewPr>
      <p:cViewPr varScale="1">
        <p:scale>
          <a:sx n="87" d="100"/>
          <a:sy n="87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1A714-4859-44A4-8076-3BA0F1EE8728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9E18-516F-40E0-9E84-11E7ED104E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34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D9E18-516F-40E0-9E84-11E7ED104EE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04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5919BF-D731-4447-B21E-3C66C14C5683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C6D3CF-A0F7-41D7-BD21-6D6F9B247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09634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Optimizing </a:t>
            </a:r>
            <a:r>
              <a:rPr lang="en-US" altLang="ko-KR" sz="4000" dirty="0" smtClean="0"/>
              <a:t>Multiple Thermoelectric </a:t>
            </a:r>
            <a:r>
              <a:rPr lang="en-US" altLang="ko-KR" sz="4000" dirty="0"/>
              <a:t>units for </a:t>
            </a:r>
            <a:r>
              <a:rPr lang="en-US" altLang="ko-KR" sz="4000" dirty="0" smtClean="0"/>
              <a:t>maximum cooling </a:t>
            </a:r>
            <a:r>
              <a:rPr lang="en-US" altLang="ko-KR" sz="4000" dirty="0"/>
              <a:t>performance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JungHoon</a:t>
            </a:r>
            <a:r>
              <a:rPr lang="en-US" altLang="ko-KR" dirty="0" smtClean="0"/>
              <a:t> Lee 02.25.2021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 4/-27C at 37.2W</a:t>
            </a:r>
            <a:endParaRPr lang="ko-KR" altLang="en-US" dirty="0"/>
          </a:p>
        </p:txBody>
      </p:sp>
      <p:pic>
        <p:nvPicPr>
          <p:cNvPr id="6146" name="Picture 2" descr="C:\Users\W10\Desktop\Fridge pictures\KakaoTalk_20210224_205206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59319"/>
            <a:ext cx="3240360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10\Desktop\Fridge pictures\KakaoTalk_20210224_205207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1" y="2133642"/>
            <a:ext cx="5215856" cy="39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W10\Desktop\Fridge pictures\KakaoTalk_20210224_205207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01" y="423609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Results                Lowest: -27C(-16.6F)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r>
              <a:rPr lang="en-US" altLang="ko-KR" dirty="0" smtClean="0"/>
              <a:t>90x60x24/3030 TEC(x2)/parallel 12V 5A, 40x10(x2) fan: 1.8C </a:t>
            </a:r>
          </a:p>
          <a:p>
            <a:r>
              <a:rPr lang="en-US" altLang="ko-KR" dirty="0" smtClean="0"/>
              <a:t>100x95x24/4040 (x3)/bottom 12V 3A, middle and top series 12V 3A, 92x38: -6C</a:t>
            </a:r>
          </a:p>
          <a:p>
            <a:r>
              <a:rPr lang="en-US" altLang="ko-KR" dirty="0" smtClean="0"/>
              <a:t>45x60x24/303012V 2.5A, 40x10: -7C</a:t>
            </a:r>
          </a:p>
          <a:p>
            <a:r>
              <a:rPr lang="en-US" altLang="ko-KR" dirty="0" smtClean="0"/>
              <a:t>90x60x24/303012V 2.6A, 40x10(x2): -13C</a:t>
            </a:r>
          </a:p>
          <a:p>
            <a:r>
              <a:rPr lang="en-US" altLang="ko-KR" dirty="0" smtClean="0"/>
              <a:t>100x95x24/4040 12V 2.6A, 3030 6V 1A, 92x38: -23C</a:t>
            </a:r>
          </a:p>
          <a:p>
            <a:r>
              <a:rPr lang="en-US" altLang="ko-KR" dirty="0" smtClean="0"/>
              <a:t>77x77x30/</a:t>
            </a:r>
            <a:r>
              <a:rPr lang="en-US" altLang="ko-KR" dirty="0"/>
              <a:t>4040 12V 2.6A, 3030 6V </a:t>
            </a:r>
            <a:r>
              <a:rPr lang="en-US" altLang="ko-KR" dirty="0" smtClean="0"/>
              <a:t>1A, 80x10(3000 RPM): -27C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8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5896" y="3356992"/>
            <a:ext cx="8153400" cy="990600"/>
          </a:xfrm>
        </p:spPr>
        <p:txBody>
          <a:bodyPr/>
          <a:lstStyle/>
          <a:p>
            <a:r>
              <a:rPr lang="en-US" altLang="ko-KR" dirty="0" smtClean="0"/>
              <a:t>Thanks!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896144"/>
          </a:xfrm>
        </p:spPr>
        <p:txBody>
          <a:bodyPr>
            <a:noAutofit/>
          </a:bodyPr>
          <a:lstStyle/>
          <a:p>
            <a:r>
              <a:rPr lang="en-US" altLang="ko-KR" dirty="0"/>
              <a:t>Introduction</a:t>
            </a:r>
            <a:r>
              <a:rPr lang="ko-KR" altLang="ko-KR" dirty="0"/>
              <a:t/>
            </a:r>
            <a:br>
              <a:rPr lang="ko-KR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Optimizing TEC size, stacking, voltage and current adjustments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Minimizing wasted heat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Maximizing cooling efficiency(COP)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Compact system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1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Thermoelectric modules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U</a:t>
            </a:r>
            <a:r>
              <a:rPr lang="en-US" altLang="ko-KR" dirty="0" smtClean="0"/>
              <a:t>ses </a:t>
            </a:r>
            <a:r>
              <a:rPr lang="en-US" altLang="ko-KR" dirty="0"/>
              <a:t>the </a:t>
            </a:r>
            <a:r>
              <a:rPr lang="en-US" altLang="ko-KR" dirty="0" smtClean="0"/>
              <a:t>Peltier effect</a:t>
            </a:r>
            <a:r>
              <a:rPr lang="en-US" altLang="ko-KR" dirty="0"/>
              <a:t> to create a </a:t>
            </a:r>
            <a:r>
              <a:rPr lang="en-US" altLang="ko-KR" dirty="0" smtClean="0"/>
              <a:t>heat</a:t>
            </a:r>
            <a:r>
              <a:rPr lang="en-US" altLang="ko-KR" dirty="0"/>
              <a:t> flux at the junction of two different types of </a:t>
            </a:r>
            <a:r>
              <a:rPr lang="en-US" altLang="ko-KR" dirty="0" smtClean="0"/>
              <a:t>materials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Solid state heat pump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Pros: Small, relatively inexpensive, no moving parts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Cons: poor </a:t>
            </a:r>
            <a:r>
              <a:rPr lang="en-US" altLang="ko-KR" dirty="0"/>
              <a:t>power </a:t>
            </a:r>
            <a:r>
              <a:rPr lang="en-US" altLang="ko-KR" dirty="0" smtClean="0"/>
              <a:t>efficiency, low COP</a:t>
            </a:r>
          </a:p>
          <a:p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4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environment</a:t>
            </a:r>
            <a:r>
              <a:rPr lang="en-US" altLang="ko-KR" dirty="0"/>
              <a:t>, e</a:t>
            </a:r>
            <a:r>
              <a:rPr lang="en-US" altLang="ko-KR" dirty="0" smtClean="0"/>
              <a:t>quipment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Experiments were done in a 23~25C(73.4~77F) room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Equipment used: SDM3055, IT6302, DPS5015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1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6645" y="1236003"/>
            <a:ext cx="2430271" cy="3240361"/>
          </a:xfrm>
        </p:spPr>
      </p:pic>
      <p:pic>
        <p:nvPicPr>
          <p:cNvPr id="1027" name="Picture 3" descr="C:\Users\W10\Desktop\Fridge pictures\KakaoTalk_20210224_203629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10\Desktop\Fridge pictures\KakaoTalk_20210224_203630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41048"/>
            <a:ext cx="3816424" cy="50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Experiment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2050" name="Picture 2" descr="C:\Users\W10\Desktop\Fridge pictures\KakaoTalk_20210224_203630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6" y="2348880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10\Desktop\Fridge pictures\KakaoTalk_20210224_204058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88" y="2348880"/>
            <a:ext cx="2915348" cy="38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10\Desktop\Fridge pictures\KakaoTalk_20210224_20410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2" y="2348879"/>
            <a:ext cx="2915348" cy="38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10\Desktop\Fridge pictures\KakaoTalk_20210224_203630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0" y="4363803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</a:t>
            </a:r>
            <a:r>
              <a:rPr lang="en-US" altLang="ko-KR" dirty="0" smtClean="0"/>
              <a:t>3-1/2 stage, 3 stage</a:t>
            </a:r>
            <a:endParaRPr lang="ko-KR" altLang="en-US" dirty="0"/>
          </a:p>
        </p:txBody>
      </p:sp>
      <p:pic>
        <p:nvPicPr>
          <p:cNvPr id="3074" name="Picture 2" descr="C:\Users\W10\Desktop\Fridge pictures\KakaoTalk_20210224_204100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6978"/>
            <a:ext cx="3179864" cy="23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10\Desktop\Fridge pictures\KakaoTalk_20210224_204436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9266"/>
            <a:ext cx="3181360" cy="2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10\Desktop\Fridge pictures\KakaoTalk_20210224_204434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24" y="1706978"/>
            <a:ext cx="3733731" cy="49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3-2/4040, 3030 stack</a:t>
            </a:r>
            <a:endParaRPr lang="ko-KR" altLang="en-US" dirty="0"/>
          </a:p>
        </p:txBody>
      </p:sp>
      <p:pic>
        <p:nvPicPr>
          <p:cNvPr id="4100" name="Picture 4" descr="C:\Users\W10\Desktop\Fridge pictures\KakaoTalk_20210224_204436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5630"/>
            <a:ext cx="2880887" cy="38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W10\Desktop\Fridge pictures\KakaoTalk_20210224_204436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2783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W10\Desktop\Fridge pictures\KakaoTalk_20210224_20470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5630"/>
            <a:ext cx="2880888" cy="38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 3-3/chamber -3.4~-5C</a:t>
            </a:r>
            <a:endParaRPr lang="ko-KR" altLang="en-US" dirty="0"/>
          </a:p>
        </p:txBody>
      </p:sp>
      <p:pic>
        <p:nvPicPr>
          <p:cNvPr id="5122" name="Picture 2" descr="C:\Users\W10\Desktop\Fridge pictures\KakaoTalk_20210224_204657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2" y="2401805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10\Desktop\Fridge pictures\KakaoTalk_20210224_204658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38" y="2386271"/>
            <a:ext cx="280831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10\Desktop\Fridge pictures\KakaoTalk_20210224_204659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11" y="2386271"/>
            <a:ext cx="2808312" cy="37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163</Words>
  <Application>Microsoft Office PowerPoint</Application>
  <PresentationFormat>화면 슬라이드 쇼(4:3)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가을</vt:lpstr>
      <vt:lpstr>Optimizing Multiple Thermoelectric units for maximum cooling performance</vt:lpstr>
      <vt:lpstr>Introduction </vt:lpstr>
      <vt:lpstr>Thermoelectric modules</vt:lpstr>
      <vt:lpstr>Experiment environment, equipment</vt:lpstr>
      <vt:lpstr>Experiment 1</vt:lpstr>
      <vt:lpstr>Experiment 2</vt:lpstr>
      <vt:lpstr>Experiment 3-1/2 stage, 3 stage</vt:lpstr>
      <vt:lpstr>Experiment 3-2/4040, 3030 stack</vt:lpstr>
      <vt:lpstr>Experiment 3-3/chamber -3.4~-5C</vt:lpstr>
      <vt:lpstr>Experiment 4/-27C at 37.2W</vt:lpstr>
      <vt:lpstr>Results                Lowest: -27C(-16.6F)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W10</dc:creator>
  <cp:lastModifiedBy>W10</cp:lastModifiedBy>
  <cp:revision>40</cp:revision>
  <dcterms:created xsi:type="dcterms:W3CDTF">2021-02-25T05:35:51Z</dcterms:created>
  <dcterms:modified xsi:type="dcterms:W3CDTF">2021-02-28T04:39:04Z</dcterms:modified>
</cp:coreProperties>
</file>